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2022/7/11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2022/7/11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2356914-F433-46A6-8C3A-87102BD2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67" y="3627488"/>
            <a:ext cx="1130398" cy="23488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-335776" y="411941"/>
            <a:ext cx="9217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　　　［商品名：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扇子 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枚羽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白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067944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45161" y="4267062"/>
            <a:ext cx="3666679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ｻｲｽﾞ：収納時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W86×H190㍉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展開時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W300㍉×H190㍉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素材：白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（スーパースノー）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0.5㎜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４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C+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ニス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部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OPP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袋入れ（片面スミ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A7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取説同　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封）適量ﾀﾞﾝﾎﾞｰﾙ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梱包ｻｲｽﾞ：</a:t>
            </a:r>
            <a:r>
              <a:rPr lang="en-US" altLang="ja-JP" sz="1200" dirty="0"/>
              <a:t>220×390×H105 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㎜（内寸）　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㎏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093296"/>
            <a:ext cx="2886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81177" y="835447"/>
            <a:ext cx="4809910" cy="20928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独自機構により留め具無しで簡単に組み立て、使用出来ます。特許出願中（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特願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2021-79531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使用しない時は、扇子の様に畳むことが出来るので、ポケットや小さなバッグにも収納出来ます。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プラスチック製（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）なので、水に強く、長期間ご使用出来ます。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④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透けにくい白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なので両面印刷出来ます。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43CDFC-759A-40FD-869A-212A56373D25}"/>
              </a:ext>
            </a:extLst>
          </p:cNvPr>
          <p:cNvSpPr txBox="1"/>
          <p:nvPr/>
        </p:nvSpPr>
        <p:spPr>
          <a:xfrm>
            <a:off x="4826460" y="2979218"/>
            <a:ext cx="3950987" cy="12311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PPFACTORY</a:t>
            </a:r>
            <a:r>
              <a:rPr kumimoji="1" lang="ja-JP" altLang="en-US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だから出来ること</a:t>
            </a:r>
            <a:endParaRPr kumimoji="1" lang="en-US" altLang="ja-JP" sz="14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シート製造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印刷・加工・アセンブリまで自社一　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貫生産体制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・小ロット（最低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部）から大ロットまで対応可能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・一般的な柄付き団扇よりも短納期で生産可能なので、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突然の企画やイベントでも間に合います。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A6323B9-6A52-4044-8063-6E25B50C6873}"/>
              </a:ext>
            </a:extLst>
          </p:cNvPr>
          <p:cNvSpPr/>
          <p:nvPr/>
        </p:nvSpPr>
        <p:spPr>
          <a:xfrm>
            <a:off x="239574" y="195633"/>
            <a:ext cx="914400" cy="469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TS</a:t>
            </a:r>
            <a:r>
              <a: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54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1A311E9-0739-4742-B788-808DE11B6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114" y="2931083"/>
            <a:ext cx="1192085" cy="247443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7AF5D5C9-6E9F-4500-B17E-8219C0F6F931}"/>
              </a:ext>
            </a:extLst>
          </p:cNvPr>
          <p:cNvSpPr/>
          <p:nvPr/>
        </p:nvSpPr>
        <p:spPr>
          <a:xfrm>
            <a:off x="2270621" y="5236086"/>
            <a:ext cx="2002115" cy="815863"/>
          </a:xfrm>
          <a:prstGeom prst="wedgeEllipseCallout">
            <a:avLst>
              <a:gd name="adj1" fmla="val 2060"/>
              <a:gd name="adj2" fmla="val -8014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別パーツ　留め具不要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E62881B-2D84-4B20-9B10-5A90B9048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96" y="2276982"/>
            <a:ext cx="2455203" cy="14924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41503CCE-0DF5-4836-BA2C-F766038FAB99}"/>
              </a:ext>
            </a:extLst>
          </p:cNvPr>
          <p:cNvSpPr/>
          <p:nvPr/>
        </p:nvSpPr>
        <p:spPr>
          <a:xfrm>
            <a:off x="331022" y="1009535"/>
            <a:ext cx="3672408" cy="123356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開いた時の</a:t>
            </a:r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クリック感が心地良い</a:t>
            </a:r>
            <a:r>
              <a:rPr kumimoji="1"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‼‼‼</a:t>
            </a:r>
            <a:endPara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D9CD29C-B54A-46C9-A063-01551D2D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1" y="3861342"/>
            <a:ext cx="2455203" cy="15167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81ADE26E-1143-476A-990D-EAE75D74E998}"/>
              </a:ext>
            </a:extLst>
          </p:cNvPr>
          <p:cNvSpPr/>
          <p:nvPr/>
        </p:nvSpPr>
        <p:spPr>
          <a:xfrm rot="12426561">
            <a:off x="2125831" y="3991488"/>
            <a:ext cx="896161" cy="74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57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985</TotalTime>
  <Words>254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HG丸ｺﾞｼｯｸM-PRO</vt:lpstr>
      <vt:lpstr>游ゴシック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嶋田 ゆり</cp:lastModifiedBy>
  <cp:revision>111</cp:revision>
  <cp:lastPrinted>2021-05-13T01:52:25Z</cp:lastPrinted>
  <dcterms:created xsi:type="dcterms:W3CDTF">2013-04-02T06:14:51Z</dcterms:created>
  <dcterms:modified xsi:type="dcterms:W3CDTF">2022-07-11T10:31:56Z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